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19"/>
  </p:notesMasterIdLst>
  <p:sldIdLst>
    <p:sldId id="262" r:id="rId2"/>
    <p:sldId id="263" r:id="rId3"/>
    <p:sldId id="264" r:id="rId4"/>
    <p:sldId id="265" r:id="rId5"/>
    <p:sldId id="266" r:id="rId6"/>
    <p:sldId id="281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9" r:id="rId17"/>
    <p:sldId id="282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9" autoAdjust="0"/>
    <p:restoredTop sz="65506" autoAdjust="0"/>
  </p:normalViewPr>
  <p:slideViewPr>
    <p:cSldViewPr snapToGrid="0" snapToObjects="1">
      <p:cViewPr>
        <p:scale>
          <a:sx n="50" d="100"/>
          <a:sy n="50" d="100"/>
        </p:scale>
        <p:origin x="-1040" y="-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96D36-4256-4ACD-A11C-035A727D3AA6}" type="doc">
      <dgm:prSet loTypeId="urn:microsoft.com/office/officeart/2005/8/layout/lProcess1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GB"/>
        </a:p>
      </dgm:t>
    </dgm:pt>
    <dgm:pt modelId="{889C1E3E-2394-4C70-B4F7-02EFB784B770}">
      <dgm:prSet phldrT="[Text]" custT="1"/>
      <dgm:spPr/>
      <dgm:t>
        <a:bodyPr/>
        <a:lstStyle/>
        <a:p>
          <a:r>
            <a:rPr lang="en-GB" sz="1200" dirty="0" err="1" smtClean="0"/>
            <a:t>Webcentric</a:t>
          </a:r>
          <a:endParaRPr lang="en-GB" sz="1200" dirty="0"/>
        </a:p>
      </dgm:t>
    </dgm:pt>
    <dgm:pt modelId="{18F4D14A-F560-42A6-80E6-F640DACA0916}" type="parTrans" cxnId="{BC59753B-836A-430B-B132-5C91E780B5B6}">
      <dgm:prSet/>
      <dgm:spPr/>
      <dgm:t>
        <a:bodyPr/>
        <a:lstStyle/>
        <a:p>
          <a:endParaRPr lang="en-GB"/>
        </a:p>
      </dgm:t>
    </dgm:pt>
    <dgm:pt modelId="{57CA858D-A56B-4409-8F5F-6F7939390BA6}" type="sibTrans" cxnId="{BC59753B-836A-430B-B132-5C91E780B5B6}">
      <dgm:prSet/>
      <dgm:spPr/>
      <dgm:t>
        <a:bodyPr/>
        <a:lstStyle/>
        <a:p>
          <a:endParaRPr lang="en-GB"/>
        </a:p>
      </dgm:t>
    </dgm:pt>
    <dgm:pt modelId="{C4B82838-3A58-4310-A113-0A85EC9BBD2A}">
      <dgm:prSet phldrT="[Text]" custT="1"/>
      <dgm:spPr/>
      <dgm:t>
        <a:bodyPr/>
        <a:lstStyle/>
        <a:p>
          <a:r>
            <a:rPr lang="en-GB" sz="1200" dirty="0" smtClean="0"/>
            <a:t>Grids</a:t>
          </a:r>
          <a:endParaRPr lang="en-GB" sz="1200" dirty="0"/>
        </a:p>
      </dgm:t>
    </dgm:pt>
    <dgm:pt modelId="{F31FED65-8F0C-476A-BCD9-A6A2D27C4197}" type="parTrans" cxnId="{80694388-DD7A-4251-AE3B-9BA0C1FD10DA}">
      <dgm:prSet/>
      <dgm:spPr/>
      <dgm:t>
        <a:bodyPr/>
        <a:lstStyle/>
        <a:p>
          <a:endParaRPr lang="en-GB"/>
        </a:p>
      </dgm:t>
    </dgm:pt>
    <dgm:pt modelId="{0D701995-3E34-4B12-8946-C9BDEFCBED57}" type="sibTrans" cxnId="{80694388-DD7A-4251-AE3B-9BA0C1FD10DA}">
      <dgm:prSet/>
      <dgm:spPr/>
      <dgm:t>
        <a:bodyPr/>
        <a:lstStyle/>
        <a:p>
          <a:endParaRPr lang="en-GB"/>
        </a:p>
      </dgm:t>
    </dgm:pt>
    <dgm:pt modelId="{9A369AB5-0FE2-4A59-B0CC-DB3FDFD4E8B7}">
      <dgm:prSet phldrT="[Text]" custT="1"/>
      <dgm:spPr/>
      <dgm:t>
        <a:bodyPr/>
        <a:lstStyle/>
        <a:p>
          <a:r>
            <a:rPr lang="en-GB" sz="1200" dirty="0" smtClean="0"/>
            <a:t>Renderer</a:t>
          </a:r>
          <a:endParaRPr lang="en-GB" sz="1200" dirty="0"/>
        </a:p>
      </dgm:t>
    </dgm:pt>
    <dgm:pt modelId="{8487D2AC-50E0-4676-991B-68ED3C428042}" type="parTrans" cxnId="{827743D7-04D5-4FF3-8851-627F95C565C6}">
      <dgm:prSet/>
      <dgm:spPr/>
      <dgm:t>
        <a:bodyPr/>
        <a:lstStyle/>
        <a:p>
          <a:endParaRPr lang="en-GB"/>
        </a:p>
      </dgm:t>
    </dgm:pt>
    <dgm:pt modelId="{8805764D-F6CA-4184-B2A6-00B5C408CD2D}" type="sibTrans" cxnId="{827743D7-04D5-4FF3-8851-627F95C565C6}">
      <dgm:prSet/>
      <dgm:spPr/>
      <dgm:t>
        <a:bodyPr/>
        <a:lstStyle/>
        <a:p>
          <a:endParaRPr lang="en-GB"/>
        </a:p>
      </dgm:t>
    </dgm:pt>
    <dgm:pt modelId="{9288BB5E-981F-4106-A8B3-3FFB8AA02EE7}" type="pres">
      <dgm:prSet presAssocID="{B5596D36-4256-4ACD-A11C-035A727D3A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CC932C1-F76B-49D0-8FEC-B61B84C5EB22}" type="pres">
      <dgm:prSet presAssocID="{889C1E3E-2394-4C70-B4F7-02EFB784B770}" presName="vertFlow" presStyleCnt="0"/>
      <dgm:spPr/>
    </dgm:pt>
    <dgm:pt modelId="{E91CA63F-2433-42FD-B6E1-4D2E2AC260DA}" type="pres">
      <dgm:prSet presAssocID="{889C1E3E-2394-4C70-B4F7-02EFB784B770}" presName="header" presStyleLbl="node1" presStyleIdx="0" presStyleCnt="1" custLinFactNeighborY="9492"/>
      <dgm:spPr/>
      <dgm:t>
        <a:bodyPr/>
        <a:lstStyle/>
        <a:p>
          <a:endParaRPr lang="en-GB"/>
        </a:p>
      </dgm:t>
    </dgm:pt>
    <dgm:pt modelId="{B97D47D9-A60E-4705-9C3F-A17C939145EC}" type="pres">
      <dgm:prSet presAssocID="{F31FED65-8F0C-476A-BCD9-A6A2D27C4197}" presName="parTrans" presStyleLbl="sibTrans2D1" presStyleIdx="0" presStyleCnt="2"/>
      <dgm:spPr/>
      <dgm:t>
        <a:bodyPr/>
        <a:lstStyle/>
        <a:p>
          <a:endParaRPr lang="en-GB"/>
        </a:p>
      </dgm:t>
    </dgm:pt>
    <dgm:pt modelId="{9CB58BDF-E9A1-4C24-A6AA-8335DF81C215}" type="pres">
      <dgm:prSet presAssocID="{C4B82838-3A58-4310-A113-0A85EC9BBD2A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7900F0-45F5-45FC-BCC9-B9DE1D1C6E3A}" type="pres">
      <dgm:prSet presAssocID="{0D701995-3E34-4B12-8946-C9BDEFCBED57}" presName="sibTrans" presStyleLbl="sibTrans2D1" presStyleIdx="1" presStyleCnt="2"/>
      <dgm:spPr/>
      <dgm:t>
        <a:bodyPr/>
        <a:lstStyle/>
        <a:p>
          <a:endParaRPr lang="en-GB"/>
        </a:p>
      </dgm:t>
    </dgm:pt>
    <dgm:pt modelId="{FFAF4E55-7ABB-473F-89C0-81AF6FE6544F}" type="pres">
      <dgm:prSet presAssocID="{9A369AB5-0FE2-4A59-B0CC-DB3FDFD4E8B7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0694388-DD7A-4251-AE3B-9BA0C1FD10DA}" srcId="{889C1E3E-2394-4C70-B4F7-02EFB784B770}" destId="{C4B82838-3A58-4310-A113-0A85EC9BBD2A}" srcOrd="0" destOrd="0" parTransId="{F31FED65-8F0C-476A-BCD9-A6A2D27C4197}" sibTransId="{0D701995-3E34-4B12-8946-C9BDEFCBED57}"/>
    <dgm:cxn modelId="{BC59753B-836A-430B-B132-5C91E780B5B6}" srcId="{B5596D36-4256-4ACD-A11C-035A727D3AA6}" destId="{889C1E3E-2394-4C70-B4F7-02EFB784B770}" srcOrd="0" destOrd="0" parTransId="{18F4D14A-F560-42A6-80E6-F640DACA0916}" sibTransId="{57CA858D-A56B-4409-8F5F-6F7939390BA6}"/>
    <dgm:cxn modelId="{9A5162FF-C801-D345-B07D-EE484FDABC76}" type="presOf" srcId="{B5596D36-4256-4ACD-A11C-035A727D3AA6}" destId="{9288BB5E-981F-4106-A8B3-3FFB8AA02EE7}" srcOrd="0" destOrd="0" presId="urn:microsoft.com/office/officeart/2005/8/layout/lProcess1"/>
    <dgm:cxn modelId="{830C650A-E8EE-3E4F-9865-B70A0D2B85CF}" type="presOf" srcId="{F31FED65-8F0C-476A-BCD9-A6A2D27C4197}" destId="{B97D47D9-A60E-4705-9C3F-A17C939145EC}" srcOrd="0" destOrd="0" presId="urn:microsoft.com/office/officeart/2005/8/layout/lProcess1"/>
    <dgm:cxn modelId="{208C4ACB-28A0-6849-AE53-9D564DD21ACB}" type="presOf" srcId="{0D701995-3E34-4B12-8946-C9BDEFCBED57}" destId="{957900F0-45F5-45FC-BCC9-B9DE1D1C6E3A}" srcOrd="0" destOrd="0" presId="urn:microsoft.com/office/officeart/2005/8/layout/lProcess1"/>
    <dgm:cxn modelId="{6E86047A-91B6-3A4F-93AA-A0B1DE4C6503}" type="presOf" srcId="{C4B82838-3A58-4310-A113-0A85EC9BBD2A}" destId="{9CB58BDF-E9A1-4C24-A6AA-8335DF81C215}" srcOrd="0" destOrd="0" presId="urn:microsoft.com/office/officeart/2005/8/layout/lProcess1"/>
    <dgm:cxn modelId="{827743D7-04D5-4FF3-8851-627F95C565C6}" srcId="{889C1E3E-2394-4C70-B4F7-02EFB784B770}" destId="{9A369AB5-0FE2-4A59-B0CC-DB3FDFD4E8B7}" srcOrd="1" destOrd="0" parTransId="{8487D2AC-50E0-4676-991B-68ED3C428042}" sibTransId="{8805764D-F6CA-4184-B2A6-00B5C408CD2D}"/>
    <dgm:cxn modelId="{79CC173B-80EC-CE4C-B5C9-076540E0E6FF}" type="presOf" srcId="{889C1E3E-2394-4C70-B4F7-02EFB784B770}" destId="{E91CA63F-2433-42FD-B6E1-4D2E2AC260DA}" srcOrd="0" destOrd="0" presId="urn:microsoft.com/office/officeart/2005/8/layout/lProcess1"/>
    <dgm:cxn modelId="{B68AB0D8-3C76-F54D-B831-9E247EA5FA5F}" type="presOf" srcId="{9A369AB5-0FE2-4A59-B0CC-DB3FDFD4E8B7}" destId="{FFAF4E55-7ABB-473F-89C0-81AF6FE6544F}" srcOrd="0" destOrd="0" presId="urn:microsoft.com/office/officeart/2005/8/layout/lProcess1"/>
    <dgm:cxn modelId="{F7618539-2DEA-EB4C-86A1-BFA6C1CCBC72}" type="presParOf" srcId="{9288BB5E-981F-4106-A8B3-3FFB8AA02EE7}" destId="{1CC932C1-F76B-49D0-8FEC-B61B84C5EB22}" srcOrd="0" destOrd="0" presId="urn:microsoft.com/office/officeart/2005/8/layout/lProcess1"/>
    <dgm:cxn modelId="{6B53F8F9-1557-B341-BA62-57E82F734C73}" type="presParOf" srcId="{1CC932C1-F76B-49D0-8FEC-B61B84C5EB22}" destId="{E91CA63F-2433-42FD-B6E1-4D2E2AC260DA}" srcOrd="0" destOrd="0" presId="urn:microsoft.com/office/officeart/2005/8/layout/lProcess1"/>
    <dgm:cxn modelId="{A7AB7A38-8E77-444A-8BDE-CB35AD05963E}" type="presParOf" srcId="{1CC932C1-F76B-49D0-8FEC-B61B84C5EB22}" destId="{B97D47D9-A60E-4705-9C3F-A17C939145EC}" srcOrd="1" destOrd="0" presId="urn:microsoft.com/office/officeart/2005/8/layout/lProcess1"/>
    <dgm:cxn modelId="{E0B744F3-2861-AC4F-95C7-4A5403257F5D}" type="presParOf" srcId="{1CC932C1-F76B-49D0-8FEC-B61B84C5EB22}" destId="{9CB58BDF-E9A1-4C24-A6AA-8335DF81C215}" srcOrd="2" destOrd="0" presId="urn:microsoft.com/office/officeart/2005/8/layout/lProcess1"/>
    <dgm:cxn modelId="{A87A74C8-8E19-8043-9298-761701BD031F}" type="presParOf" srcId="{1CC932C1-F76B-49D0-8FEC-B61B84C5EB22}" destId="{957900F0-45F5-45FC-BCC9-B9DE1D1C6E3A}" srcOrd="3" destOrd="0" presId="urn:microsoft.com/office/officeart/2005/8/layout/lProcess1"/>
    <dgm:cxn modelId="{891E5A06-F2F0-5E47-86FD-9B38B47DFB5B}" type="presParOf" srcId="{1CC932C1-F76B-49D0-8FEC-B61B84C5EB22}" destId="{FFAF4E55-7ABB-473F-89C0-81AF6FE6544F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77A71A-D8EF-44A4-914E-B45A1227AF46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D1A4D5A0-4CAD-4559-A834-541892741D06}">
      <dgm:prSet phldrT="[Text]"/>
      <dgm:spPr/>
      <dgm:t>
        <a:bodyPr/>
        <a:lstStyle/>
        <a:p>
          <a:r>
            <a:rPr lang="en-GB" dirty="0" smtClean="0"/>
            <a:t>Presenter</a:t>
          </a:r>
          <a:endParaRPr lang="en-GB" dirty="0"/>
        </a:p>
      </dgm:t>
    </dgm:pt>
    <dgm:pt modelId="{918009ED-AD83-43FF-B76C-BE33CDD28F78}" type="parTrans" cxnId="{FDE156EF-EA15-44C7-B1BD-FBD2798CCEB6}">
      <dgm:prSet/>
      <dgm:spPr/>
      <dgm:t>
        <a:bodyPr/>
        <a:lstStyle/>
        <a:p>
          <a:endParaRPr lang="en-GB"/>
        </a:p>
      </dgm:t>
    </dgm:pt>
    <dgm:pt modelId="{B7B0D7F5-5C0A-402F-9406-67609DB94549}" type="sibTrans" cxnId="{FDE156EF-EA15-44C7-B1BD-FBD2798CCEB6}">
      <dgm:prSet/>
      <dgm:spPr/>
      <dgm:t>
        <a:bodyPr/>
        <a:lstStyle/>
        <a:p>
          <a:endParaRPr lang="en-GB"/>
        </a:p>
      </dgm:t>
    </dgm:pt>
    <dgm:pt modelId="{5E917F24-F080-4EDD-8AE9-B5A4A9F23DE0}">
      <dgm:prSet phldrT="[Text]"/>
      <dgm:spPr/>
      <dgm:t>
        <a:bodyPr/>
        <a:lstStyle/>
        <a:p>
          <a:r>
            <a:rPr lang="en-GB" dirty="0" smtClean="0"/>
            <a:t>Writing a Trade Tile</a:t>
          </a:r>
          <a:endParaRPr lang="en-GB" dirty="0"/>
        </a:p>
      </dgm:t>
    </dgm:pt>
    <dgm:pt modelId="{A1D18ED2-5291-4CED-9E9C-F4B8446EBE75}" type="parTrans" cxnId="{3584DD10-AFAC-4D37-8029-182CFC5A1312}">
      <dgm:prSet/>
      <dgm:spPr/>
      <dgm:t>
        <a:bodyPr/>
        <a:lstStyle/>
        <a:p>
          <a:endParaRPr lang="en-GB"/>
        </a:p>
      </dgm:t>
    </dgm:pt>
    <dgm:pt modelId="{BEA9C1F4-7083-4937-BCB5-C647AA526E01}" type="sibTrans" cxnId="{3584DD10-AFAC-4D37-8029-182CFC5A1312}">
      <dgm:prSet/>
      <dgm:spPr/>
      <dgm:t>
        <a:bodyPr/>
        <a:lstStyle/>
        <a:p>
          <a:endParaRPr lang="en-GB"/>
        </a:p>
      </dgm:t>
    </dgm:pt>
    <dgm:pt modelId="{2F9DAEC7-1F24-4DBB-9073-9A695332FDCA}">
      <dgm:prSet phldrT="[Text]"/>
      <dgm:spPr/>
      <dgm:t>
        <a:bodyPr/>
        <a:lstStyle/>
        <a:p>
          <a:r>
            <a:rPr lang="en-GB" dirty="0" smtClean="0"/>
            <a:t>Internationalisation</a:t>
          </a:r>
          <a:endParaRPr lang="en-GB" dirty="0"/>
        </a:p>
      </dgm:t>
    </dgm:pt>
    <dgm:pt modelId="{9AC0AAEB-B13B-46A4-9EC4-506E1E011B86}" type="parTrans" cxnId="{B472E510-7C7D-4E15-9E27-E60D520E0621}">
      <dgm:prSet/>
      <dgm:spPr/>
      <dgm:t>
        <a:bodyPr/>
        <a:lstStyle/>
        <a:p>
          <a:endParaRPr lang="en-GB"/>
        </a:p>
      </dgm:t>
    </dgm:pt>
    <dgm:pt modelId="{87ECA62F-CC70-4CF4-9284-097DA38BED21}" type="sibTrans" cxnId="{B472E510-7C7D-4E15-9E27-E60D520E0621}">
      <dgm:prSet/>
      <dgm:spPr/>
      <dgm:t>
        <a:bodyPr/>
        <a:lstStyle/>
        <a:p>
          <a:endParaRPr lang="en-GB"/>
        </a:p>
      </dgm:t>
    </dgm:pt>
    <dgm:pt modelId="{A023F780-39A8-4C01-A1DE-A49F54F2A1FA}">
      <dgm:prSet phldrT="[Text]"/>
      <dgm:spPr/>
      <dgm:t>
        <a:bodyPr/>
        <a:lstStyle/>
        <a:p>
          <a:r>
            <a:rPr lang="en-GB" dirty="0" smtClean="0"/>
            <a:t>Testing a Trade Tile</a:t>
          </a:r>
          <a:endParaRPr lang="en-GB" dirty="0"/>
        </a:p>
      </dgm:t>
    </dgm:pt>
    <dgm:pt modelId="{601E6A74-8D5B-4C1B-B089-96D7AC2488AB}" type="parTrans" cxnId="{AB98C320-6E51-4573-8074-CAD639573612}">
      <dgm:prSet/>
      <dgm:spPr/>
      <dgm:t>
        <a:bodyPr/>
        <a:lstStyle/>
        <a:p>
          <a:endParaRPr lang="en-GB"/>
        </a:p>
      </dgm:t>
    </dgm:pt>
    <dgm:pt modelId="{E4F0B36D-E224-4EE9-8B41-3382C03FAA22}" type="sibTrans" cxnId="{AB98C320-6E51-4573-8074-CAD639573612}">
      <dgm:prSet/>
      <dgm:spPr/>
      <dgm:t>
        <a:bodyPr/>
        <a:lstStyle/>
        <a:p>
          <a:endParaRPr lang="en-GB"/>
        </a:p>
      </dgm:t>
    </dgm:pt>
    <dgm:pt modelId="{108F12C9-1F81-4659-8DCB-6F17CACE7D1D}" type="pres">
      <dgm:prSet presAssocID="{2977A71A-D8EF-44A4-914E-B45A1227A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938F7A1-BD30-4ECE-9486-31DAC9A1616A}" type="pres">
      <dgm:prSet presAssocID="{D1A4D5A0-4CAD-4559-A834-541892741D06}" presName="composite" presStyleCnt="0"/>
      <dgm:spPr/>
    </dgm:pt>
    <dgm:pt modelId="{B88B130C-989F-4FEB-B248-7E047DCB8BB5}" type="pres">
      <dgm:prSet presAssocID="{D1A4D5A0-4CAD-4559-A834-541892741D0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31FEBD-1A51-4819-8D7F-E66E6C6F3BD9}" type="pres">
      <dgm:prSet presAssocID="{D1A4D5A0-4CAD-4559-A834-541892741D06}" presName="desTx" presStyleLbl="alignAccFollowNode1" presStyleIdx="0" presStyleCnt="1" custLinFactNeighborX="74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ECD59E7-B419-D144-AE6C-2885F8AFFC81}" type="presOf" srcId="{2F9DAEC7-1F24-4DBB-9073-9A695332FDCA}" destId="{9931FEBD-1A51-4819-8D7F-E66E6C6F3BD9}" srcOrd="0" destOrd="1" presId="urn:microsoft.com/office/officeart/2005/8/layout/hList1"/>
    <dgm:cxn modelId="{DA33C03B-B066-504C-B8D4-532FA6C7A2F3}" type="presOf" srcId="{2977A71A-D8EF-44A4-914E-B45A1227AF46}" destId="{108F12C9-1F81-4659-8DCB-6F17CACE7D1D}" srcOrd="0" destOrd="0" presId="urn:microsoft.com/office/officeart/2005/8/layout/hList1"/>
    <dgm:cxn modelId="{AB98C320-6E51-4573-8074-CAD639573612}" srcId="{D1A4D5A0-4CAD-4559-A834-541892741D06}" destId="{A023F780-39A8-4C01-A1DE-A49F54F2A1FA}" srcOrd="2" destOrd="0" parTransId="{601E6A74-8D5B-4C1B-B089-96D7AC2488AB}" sibTransId="{E4F0B36D-E224-4EE9-8B41-3382C03FAA22}"/>
    <dgm:cxn modelId="{B472E510-7C7D-4E15-9E27-E60D520E0621}" srcId="{D1A4D5A0-4CAD-4559-A834-541892741D06}" destId="{2F9DAEC7-1F24-4DBB-9073-9A695332FDCA}" srcOrd="1" destOrd="0" parTransId="{9AC0AAEB-B13B-46A4-9EC4-506E1E011B86}" sibTransId="{87ECA62F-CC70-4CF4-9284-097DA38BED21}"/>
    <dgm:cxn modelId="{79A31456-B9CD-F143-9D16-14D397BD55FF}" type="presOf" srcId="{5E917F24-F080-4EDD-8AE9-B5A4A9F23DE0}" destId="{9931FEBD-1A51-4819-8D7F-E66E6C6F3BD9}" srcOrd="0" destOrd="0" presId="urn:microsoft.com/office/officeart/2005/8/layout/hList1"/>
    <dgm:cxn modelId="{3584DD10-AFAC-4D37-8029-182CFC5A1312}" srcId="{D1A4D5A0-4CAD-4559-A834-541892741D06}" destId="{5E917F24-F080-4EDD-8AE9-B5A4A9F23DE0}" srcOrd="0" destOrd="0" parTransId="{A1D18ED2-5291-4CED-9E9C-F4B8446EBE75}" sibTransId="{BEA9C1F4-7083-4937-BCB5-C647AA526E01}"/>
    <dgm:cxn modelId="{59337309-BC6C-7F47-BD72-D457F203F72F}" type="presOf" srcId="{D1A4D5A0-4CAD-4559-A834-541892741D06}" destId="{B88B130C-989F-4FEB-B248-7E047DCB8BB5}" srcOrd="0" destOrd="0" presId="urn:microsoft.com/office/officeart/2005/8/layout/hList1"/>
    <dgm:cxn modelId="{FDE156EF-EA15-44C7-B1BD-FBD2798CCEB6}" srcId="{2977A71A-D8EF-44A4-914E-B45A1227AF46}" destId="{D1A4D5A0-4CAD-4559-A834-541892741D06}" srcOrd="0" destOrd="0" parTransId="{918009ED-AD83-43FF-B76C-BE33CDD28F78}" sibTransId="{B7B0D7F5-5C0A-402F-9406-67609DB94549}"/>
    <dgm:cxn modelId="{D2E1DAA5-FD92-2F43-8AEC-33412FD05689}" type="presOf" srcId="{A023F780-39A8-4C01-A1DE-A49F54F2A1FA}" destId="{9931FEBD-1A51-4819-8D7F-E66E6C6F3BD9}" srcOrd="0" destOrd="2" presId="urn:microsoft.com/office/officeart/2005/8/layout/hList1"/>
    <dgm:cxn modelId="{63194D64-0328-6D49-8072-AB1F24494837}" type="presParOf" srcId="{108F12C9-1F81-4659-8DCB-6F17CACE7D1D}" destId="{3938F7A1-BD30-4ECE-9486-31DAC9A1616A}" srcOrd="0" destOrd="0" presId="urn:microsoft.com/office/officeart/2005/8/layout/hList1"/>
    <dgm:cxn modelId="{190F838C-F3D4-444C-A3E6-01A50075AEFD}" type="presParOf" srcId="{3938F7A1-BD30-4ECE-9486-31DAC9A1616A}" destId="{B88B130C-989F-4FEB-B248-7E047DCB8BB5}" srcOrd="0" destOrd="0" presId="urn:microsoft.com/office/officeart/2005/8/layout/hList1"/>
    <dgm:cxn modelId="{0805EC34-1FB8-F548-B5A7-A36C74157C8A}" type="presParOf" srcId="{3938F7A1-BD30-4ECE-9486-31DAC9A1616A}" destId="{9931FEBD-1A51-4819-8D7F-E66E6C6F3B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Create trade tiles for 3 currency pairs for which </a:t>
          </a:r>
          <a:r>
            <a:rPr lang="en-GB" sz="1400" dirty="0" err="1" smtClean="0"/>
            <a:t>demouser</a:t>
          </a:r>
          <a:r>
            <a:rPr lang="en-GB" sz="1400" dirty="0" smtClean="0"/>
            <a:t> has different permissions from the backend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Query the view permission for the tile’s currency pair and display a message if not allowed to view prices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Set tile to be a listener to trade permissions and display a message if not allowed to trade on the tile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3" custLinFactNeighborY="190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1" presStyleCnt="3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AEAB6566-6986-49A3-9CD0-6FB6C0C36B3F}" type="presOf" srcId="{12636DEF-DD0B-4D37-9B84-278F003553FA}" destId="{E9A785BE-B53E-4CE2-A1E4-9EEA92D6B8CE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0C497EB1-98A2-448C-A86E-07D0D346AC54}" type="presOf" srcId="{7FC60040-609F-4BCB-BD81-8D95A952ABC8}" destId="{D109205C-7BA3-4E49-86F5-A4A92636201F}" srcOrd="0" destOrd="0" presId="urn:microsoft.com/office/officeart/2005/8/layout/process4"/>
    <dgm:cxn modelId="{50A4851C-08F9-405A-BD99-B1EB975B516A}" type="presOf" srcId="{2DA52980-6A27-49BA-8B77-B697F3969B13}" destId="{7C659590-2083-46A6-88A1-1EE87B2B23CF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D29B04A1-7207-43AF-AF05-0872CBD97304}" type="presOf" srcId="{DAFDCCE1-C6A4-431D-90CC-5F8A087A1BAC}" destId="{95D3A656-92C6-4736-8E95-7FD1DA7F25D2}" srcOrd="0" destOrd="0" presId="urn:microsoft.com/office/officeart/2005/8/layout/process4"/>
    <dgm:cxn modelId="{F4697AEE-A663-4CB6-9EC6-B343079A26AC}" type="presParOf" srcId="{95D3A656-92C6-4736-8E95-7FD1DA7F25D2}" destId="{B68F4194-909F-46EE-90C0-1C7F98E4B7F0}" srcOrd="0" destOrd="0" presId="urn:microsoft.com/office/officeart/2005/8/layout/process4"/>
    <dgm:cxn modelId="{5DDDFD4F-E1F9-4430-97C2-98A4A7655FF0}" type="presParOf" srcId="{B68F4194-909F-46EE-90C0-1C7F98E4B7F0}" destId="{D109205C-7BA3-4E49-86F5-A4A92636201F}" srcOrd="0" destOrd="0" presId="urn:microsoft.com/office/officeart/2005/8/layout/process4"/>
    <dgm:cxn modelId="{55D678F5-8BFE-4417-BCDE-1D8117B1CB6E}" type="presParOf" srcId="{95D3A656-92C6-4736-8E95-7FD1DA7F25D2}" destId="{B01A57A3-7520-49B7-9B71-D1F4FBB7F070}" srcOrd="1" destOrd="0" presId="urn:microsoft.com/office/officeart/2005/8/layout/process4"/>
    <dgm:cxn modelId="{387BAE23-48BE-4842-8377-BDF42E5D6B02}" type="presParOf" srcId="{95D3A656-92C6-4736-8E95-7FD1DA7F25D2}" destId="{34AE3084-160A-43D2-913E-80161ECB0320}" srcOrd="2" destOrd="0" presId="urn:microsoft.com/office/officeart/2005/8/layout/process4"/>
    <dgm:cxn modelId="{B82350C1-DE97-4386-8659-D3754ECA8E82}" type="presParOf" srcId="{34AE3084-160A-43D2-913E-80161ECB0320}" destId="{E9A785BE-B53E-4CE2-A1E4-9EEA92D6B8CE}" srcOrd="0" destOrd="0" presId="urn:microsoft.com/office/officeart/2005/8/layout/process4"/>
    <dgm:cxn modelId="{093E5743-F774-4E2D-852B-17CFFEA81D74}" type="presParOf" srcId="{95D3A656-92C6-4736-8E95-7FD1DA7F25D2}" destId="{1710FF77-15B3-45B0-BFD2-C5FF2E833258}" srcOrd="3" destOrd="0" presId="urn:microsoft.com/office/officeart/2005/8/layout/process4"/>
    <dgm:cxn modelId="{7A7666A9-5C67-44CF-9EE9-7F618DF31ECE}" type="presParOf" srcId="{95D3A656-92C6-4736-8E95-7FD1DA7F25D2}" destId="{8922DBCE-4CDC-4E98-BD18-495A63619A74}" srcOrd="4" destOrd="0" presId="urn:microsoft.com/office/officeart/2005/8/layout/process4"/>
    <dgm:cxn modelId="{E171539A-11F8-434C-8F9A-EB3DAAE59E4F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CA63F-2433-42FD-B6E1-4D2E2AC260DA}">
      <dsp:nvSpPr>
        <dsp:cNvPr id="0" name=""/>
        <dsp:cNvSpPr/>
      </dsp:nvSpPr>
      <dsp:spPr>
        <a:xfrm>
          <a:off x="643314" y="10764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err="1" smtClean="0"/>
            <a:t>Webcentric</a:t>
          </a:r>
          <a:endParaRPr lang="en-GB" sz="1200" kern="1200" dirty="0"/>
        </a:p>
      </dsp:txBody>
      <dsp:txXfrm>
        <a:off x="652338" y="19788"/>
        <a:ext cx="1214326" cy="290045"/>
      </dsp:txXfrm>
    </dsp:sp>
    <dsp:sp modelId="{B97D47D9-A60E-4705-9C3F-A17C939145EC}">
      <dsp:nvSpPr>
        <dsp:cNvPr id="0" name=""/>
        <dsp:cNvSpPr/>
      </dsp:nvSpPr>
      <dsp:spPr>
        <a:xfrm rot="5400000">
          <a:off x="1235102" y="340698"/>
          <a:ext cx="48798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58BDF-E9A1-4C24-A6AA-8335DF81C215}">
      <dsp:nvSpPr>
        <dsp:cNvPr id="0" name=""/>
        <dsp:cNvSpPr/>
      </dsp:nvSpPr>
      <dsp:spPr>
        <a:xfrm>
          <a:off x="643314" y="416455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Grids</a:t>
          </a:r>
          <a:endParaRPr lang="en-GB" sz="1200" kern="1200" dirty="0"/>
        </a:p>
      </dsp:txBody>
      <dsp:txXfrm>
        <a:off x="652338" y="425479"/>
        <a:ext cx="1214326" cy="290045"/>
      </dsp:txXfrm>
    </dsp:sp>
    <dsp:sp modelId="{957900F0-45F5-45FC-BCC9-B9DE1D1C6E3A}">
      <dsp:nvSpPr>
        <dsp:cNvPr id="0" name=""/>
        <dsp:cNvSpPr/>
      </dsp:nvSpPr>
      <dsp:spPr>
        <a:xfrm rot="5400000">
          <a:off x="1232543" y="751507"/>
          <a:ext cx="53916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AF4E55-7ABB-473F-89C0-81AF6FE6544F}">
      <dsp:nvSpPr>
        <dsp:cNvPr id="0" name=""/>
        <dsp:cNvSpPr/>
      </dsp:nvSpPr>
      <dsp:spPr>
        <a:xfrm>
          <a:off x="643314" y="832382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Renderer</a:t>
          </a:r>
          <a:endParaRPr lang="en-GB" sz="1200" kern="1200" dirty="0"/>
        </a:p>
      </dsp:txBody>
      <dsp:txXfrm>
        <a:off x="652338" y="841406"/>
        <a:ext cx="1214326" cy="290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B130C-989F-4FEB-B248-7E047DCB8BB5}">
      <dsp:nvSpPr>
        <dsp:cNvPr id="0" name=""/>
        <dsp:cNvSpPr/>
      </dsp:nvSpPr>
      <dsp:spPr>
        <a:xfrm>
          <a:off x="0" y="228732"/>
          <a:ext cx="1831196" cy="4032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Presenter</a:t>
          </a:r>
          <a:endParaRPr lang="en-GB" sz="1400" kern="1200" dirty="0"/>
        </a:p>
      </dsp:txBody>
      <dsp:txXfrm>
        <a:off x="0" y="228732"/>
        <a:ext cx="1831196" cy="403200"/>
      </dsp:txXfrm>
    </dsp:sp>
    <dsp:sp modelId="{9931FEBD-1A51-4819-8D7F-E66E6C6F3BD9}">
      <dsp:nvSpPr>
        <dsp:cNvPr id="0" name=""/>
        <dsp:cNvSpPr/>
      </dsp:nvSpPr>
      <dsp:spPr>
        <a:xfrm>
          <a:off x="0" y="631933"/>
          <a:ext cx="1831196" cy="80703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Writing a Trade Tile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Internationalisation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Testing a Trade Tile</a:t>
          </a:r>
          <a:endParaRPr lang="en-GB" sz="1400" kern="1200" dirty="0"/>
        </a:p>
      </dsp:txBody>
      <dsp:txXfrm>
        <a:off x="0" y="631933"/>
        <a:ext cx="1831196" cy="8070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816273"/>
          <a:ext cx="8255000" cy="59600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Set tile to be a listener to trade permissions and display a message if not allowed to trade on the tile</a:t>
          </a:r>
        </a:p>
      </dsp:txBody>
      <dsp:txXfrm>
        <a:off x="0" y="1816273"/>
        <a:ext cx="8255000" cy="596001"/>
      </dsp:txXfrm>
    </dsp:sp>
    <dsp:sp modelId="{E9A785BE-B53E-4CE2-A1E4-9EEA92D6B8CE}">
      <dsp:nvSpPr>
        <dsp:cNvPr id="0" name=""/>
        <dsp:cNvSpPr/>
      </dsp:nvSpPr>
      <dsp:spPr>
        <a:xfrm rot="10800000">
          <a:off x="0" y="921391"/>
          <a:ext cx="8255000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Query the view permission for the tile’s currency pair and display a message if not allowed to view prices</a:t>
          </a:r>
        </a:p>
      </dsp:txBody>
      <dsp:txXfrm rot="10800000">
        <a:off x="0" y="921391"/>
        <a:ext cx="8255000" cy="595612"/>
      </dsp:txXfrm>
    </dsp:sp>
    <dsp:sp modelId="{7C659590-2083-46A6-88A1-1EE87B2B23CF}">
      <dsp:nvSpPr>
        <dsp:cNvPr id="0" name=""/>
        <dsp:cNvSpPr/>
      </dsp:nvSpPr>
      <dsp:spPr>
        <a:xfrm rot="10800000">
          <a:off x="0" y="426"/>
          <a:ext cx="8255000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trade tiles for 3 currency pairs for which </a:t>
          </a:r>
          <a:r>
            <a:rPr lang="en-GB" sz="1400" kern="1200" dirty="0" err="1" smtClean="0"/>
            <a:t>demouser</a:t>
          </a:r>
          <a:r>
            <a:rPr lang="en-GB" sz="1400" kern="1200" dirty="0" smtClean="0"/>
            <a:t> has different permissions from the backend</a:t>
          </a:r>
        </a:p>
      </dsp:txBody>
      <dsp:txXfrm rot="10800000">
        <a:off x="0" y="426"/>
        <a:ext cx="8255000" cy="595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120F1-840E-CD4B-9008-BF5531BB6347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2CF1A-BAFD-1E4C-8F59-D616A275D5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87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95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5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87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375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D238-E2BF-0A4A-97C6-5BFBEA6AA5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16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D238-E2BF-0A4A-97C6-5BFBEA6AA5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04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D238-E2BF-0A4A-97C6-5BFBEA6AA55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16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D238-E2BF-0A4A-97C6-5BFBEA6AA55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16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0D238-E2BF-0A4A-97C6-5BFBEA6AA55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16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72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CF1A-BAFD-1E4C-8F59-D616A275D50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4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13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14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Trader 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Client </a:t>
            </a:r>
            <a:r>
              <a:rPr lang="en-US" dirty="0" err="1" smtClean="0"/>
              <a:t>Permissioning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permission query?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9351"/>
            <a:ext cx="8229600" cy="13500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dirty="0" smtClean="0"/>
              <a:t>Enable pricing in tile </a:t>
            </a:r>
          </a:p>
          <a:p>
            <a:pPr marL="0" indent="0" algn="ctr">
              <a:buNone/>
            </a:pPr>
            <a:r>
              <a:rPr lang="en-US" sz="2200" dirty="0" smtClean="0"/>
              <a:t>or </a:t>
            </a:r>
          </a:p>
          <a:p>
            <a:pPr marL="0" indent="0" algn="ctr">
              <a:buNone/>
            </a:pPr>
            <a:r>
              <a:rPr lang="en-US" sz="2200" dirty="0" smtClean="0"/>
              <a:t>display “you are not permissioned for this currency pair:</a:t>
            </a:r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20" y="2429550"/>
            <a:ext cx="3060700" cy="180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63440" y="3309620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Product:</a:t>
            </a:r>
          </a:p>
          <a:p>
            <a:pPr algn="r"/>
            <a:r>
              <a:rPr lang="en-US" dirty="0" smtClean="0"/>
              <a:t>Action:</a:t>
            </a:r>
          </a:p>
          <a:p>
            <a:pPr algn="r"/>
            <a:r>
              <a:rPr lang="en-US" dirty="0" smtClean="0"/>
              <a:t>Namespace: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9680" y="3309620"/>
            <a:ext cx="187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/FX/GBPUSD</a:t>
            </a:r>
          </a:p>
          <a:p>
            <a:r>
              <a:rPr lang="en-US" dirty="0" smtClean="0"/>
              <a:t>VIEW</a:t>
            </a:r>
          </a:p>
          <a:p>
            <a:r>
              <a:rPr lang="en-US" dirty="0" smtClean="0"/>
              <a:t>Default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21200" y="2386290"/>
            <a:ext cx="389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Single Permission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actions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22960" y="4419600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permsissionService.canUserPerformAction</a:t>
            </a:r>
            <a:r>
              <a:rPr lang="en-US" dirty="0" smtClean="0"/>
              <a:t>(“/FX/GBPUSD”, null, “VIEW”);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17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permission query?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210311"/>
            <a:ext cx="8229600" cy="135000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Enable trade button in tile </a:t>
            </a:r>
          </a:p>
          <a:p>
            <a:pPr marL="0" indent="0" algn="ctr">
              <a:buNone/>
            </a:pPr>
            <a:r>
              <a:rPr lang="en-US" dirty="0" smtClean="0"/>
              <a:t>or </a:t>
            </a:r>
          </a:p>
          <a:p>
            <a:pPr marL="0" indent="0" algn="ctr">
              <a:buNone/>
            </a:pPr>
            <a:r>
              <a:rPr lang="en-US" dirty="0" smtClean="0"/>
              <a:t>display “you are not permissioned to trade this currency pair: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63440" y="3309620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Product:</a:t>
            </a:r>
          </a:p>
          <a:p>
            <a:pPr algn="r"/>
            <a:r>
              <a:rPr lang="en-US" dirty="0" smtClean="0"/>
              <a:t>Action:</a:t>
            </a:r>
          </a:p>
          <a:p>
            <a:pPr algn="r"/>
            <a:r>
              <a:rPr lang="en-US" dirty="0" smtClean="0"/>
              <a:t>Namespace: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9680" y="3309620"/>
            <a:ext cx="187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/FX/GBPUSD</a:t>
            </a:r>
          </a:p>
          <a:p>
            <a:r>
              <a:rPr lang="en-US" dirty="0" smtClean="0"/>
              <a:t>SPOT</a:t>
            </a:r>
          </a:p>
          <a:p>
            <a:r>
              <a:rPr lang="en-US" dirty="0" smtClean="0"/>
              <a:t>Default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21200" y="2386290"/>
            <a:ext cx="389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Single Permission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actions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22960" y="4419600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permsissionService.canUserPerformAction</a:t>
            </a:r>
            <a:r>
              <a:rPr lang="en-US" dirty="0" smtClean="0"/>
              <a:t>(“/FX/GBPUSD”, null, “SPOT”);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20" y="2446020"/>
            <a:ext cx="3073400" cy="178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0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permission query?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200151"/>
            <a:ext cx="5029200" cy="1350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Display a list of currencies a user can trade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63440" y="330962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Action:</a:t>
            </a:r>
          </a:p>
          <a:p>
            <a:pPr algn="r"/>
            <a:r>
              <a:rPr lang="en-US" dirty="0" smtClean="0"/>
              <a:t>Namespace: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9680" y="3309620"/>
            <a:ext cx="187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SPOT</a:t>
            </a:r>
          </a:p>
          <a:p>
            <a:r>
              <a:rPr lang="en-US" dirty="0" smtClean="0"/>
              <a:t>Default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21200" y="2386290"/>
            <a:ext cx="389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Single Permission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actions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22960" y="4419600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permsissionService.</a:t>
            </a:r>
            <a:r>
              <a:rPr lang="en-US" dirty="0" err="1" smtClean="0"/>
              <a:t>getPermissionedProducts</a:t>
            </a:r>
            <a:r>
              <a:rPr lang="en-US" dirty="0" smtClean="0"/>
              <a:t>(</a:t>
            </a:r>
            <a:r>
              <a:rPr lang="en-US" dirty="0" err="1" smtClean="0"/>
              <a:t>pProducts</a:t>
            </a:r>
            <a:r>
              <a:rPr lang="en-US" dirty="0"/>
              <a:t>, </a:t>
            </a:r>
            <a:r>
              <a:rPr lang="en-US" dirty="0" smtClean="0"/>
              <a:t>null, SPOT)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1063229"/>
            <a:ext cx="3021240" cy="299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3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permission query?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200151"/>
            <a:ext cx="5029200" cy="1350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Display a list of forward tenors a user can trade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63440" y="330962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Product:</a:t>
            </a:r>
          </a:p>
          <a:p>
            <a:pPr algn="r"/>
            <a:r>
              <a:rPr lang="en-US" dirty="0" smtClean="0"/>
              <a:t>Namespace: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9680" y="3309620"/>
            <a:ext cx="187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/FX/GBPUSD</a:t>
            </a:r>
          </a:p>
          <a:p>
            <a:r>
              <a:rPr lang="en-US" dirty="0" smtClean="0"/>
              <a:t>Tenor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21200" y="2386290"/>
            <a:ext cx="389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Single Permission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products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List of actions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22960" y="4419600"/>
            <a:ext cx="786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permsissionService.getAllowPermissions</a:t>
            </a:r>
            <a:r>
              <a:rPr lang="en-US" dirty="0" smtClean="0"/>
              <a:t>(‘/FX/GBPUSD’, ‘Tenor’)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15" y="1321435"/>
            <a:ext cx="2868581" cy="245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5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Listening to permissions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97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 callbacks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240" y="1200151"/>
            <a:ext cx="5029200" cy="6967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Enable trade button in tile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3360" y="2011680"/>
            <a:ext cx="870712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Query</a:t>
            </a:r>
          </a:p>
          <a:p>
            <a:r>
              <a:rPr lang="en-US" sz="1200" b="1" dirty="0" err="1">
                <a:latin typeface="Courier New"/>
                <a:cs typeface="Courier New"/>
              </a:rPr>
              <a:t>permsissionService.canUserPerformAction</a:t>
            </a:r>
            <a:r>
              <a:rPr lang="en-US" sz="1200" b="1" dirty="0">
                <a:latin typeface="Courier New"/>
                <a:cs typeface="Courier New"/>
              </a:rPr>
              <a:t>(“/FX/GBPUSD”, null, “SPOT”);</a:t>
            </a:r>
          </a:p>
          <a:p>
            <a:endParaRPr lang="en-US" sz="1400" dirty="0"/>
          </a:p>
          <a:p>
            <a:r>
              <a:rPr lang="en-US" sz="1600" b="1" dirty="0" smtClean="0"/>
              <a:t>Listener</a:t>
            </a:r>
          </a:p>
          <a:p>
            <a:r>
              <a:rPr lang="en-US" sz="1200" b="1" dirty="0" err="1">
                <a:latin typeface="Courier New"/>
                <a:cs typeface="Courier New"/>
              </a:rPr>
              <a:t>v</a:t>
            </a:r>
            <a:r>
              <a:rPr lang="en-US" sz="1200" b="1" dirty="0" err="1" smtClean="0">
                <a:latin typeface="Courier New"/>
                <a:cs typeface="Courier New"/>
              </a:rPr>
              <a:t>ar</a:t>
            </a:r>
            <a:r>
              <a:rPr lang="en-US" sz="1200" b="1" dirty="0" smtClean="0">
                <a:latin typeface="Courier New"/>
                <a:cs typeface="Courier New"/>
              </a:rPr>
              <a:t> </a:t>
            </a:r>
            <a:r>
              <a:rPr lang="en-US" sz="1200" b="1" dirty="0" err="1" smtClean="0">
                <a:latin typeface="Courier New"/>
                <a:cs typeface="Courier New"/>
              </a:rPr>
              <a:t>myListener</a:t>
            </a:r>
            <a:r>
              <a:rPr lang="en-US" sz="1200" b="1" dirty="0" smtClean="0">
                <a:latin typeface="Courier New"/>
                <a:cs typeface="Courier New"/>
              </a:rPr>
              <a:t> = {</a:t>
            </a:r>
          </a:p>
          <a:p>
            <a:r>
              <a:rPr lang="en-US" sz="1200" b="1" dirty="0">
                <a:latin typeface="Courier New"/>
                <a:cs typeface="Courier New"/>
              </a:rPr>
              <a:t>	</a:t>
            </a:r>
            <a:r>
              <a:rPr lang="en-US" sz="1200" b="1" dirty="0" err="1" smtClean="0">
                <a:latin typeface="Courier New"/>
                <a:cs typeface="Courier New"/>
              </a:rPr>
              <a:t>onSinglePermissionChanged</a:t>
            </a:r>
            <a:r>
              <a:rPr lang="en-US" sz="1200" b="1" dirty="0" smtClean="0">
                <a:latin typeface="Courier New"/>
                <a:cs typeface="Courier New"/>
              </a:rPr>
              <a:t>: function(</a:t>
            </a:r>
            <a:r>
              <a:rPr lang="en-US" sz="1200" b="1" dirty="0" err="1" smtClean="0">
                <a:latin typeface="Courier New"/>
                <a:cs typeface="Courier New"/>
              </a:rPr>
              <a:t>bIsAuthorized</a:t>
            </a:r>
            <a:r>
              <a:rPr lang="en-US" sz="1200" b="1" dirty="0">
                <a:latin typeface="Courier New"/>
                <a:cs typeface="Courier New"/>
              </a:rPr>
              <a:t>, </a:t>
            </a:r>
            <a:r>
              <a:rPr lang="en-US" sz="1200" b="1" dirty="0" err="1" smtClean="0">
                <a:latin typeface="Courier New"/>
                <a:cs typeface="Courier New"/>
              </a:rPr>
              <a:t>sProduct</a:t>
            </a:r>
            <a:r>
              <a:rPr lang="en-US" sz="1200" b="1" dirty="0" smtClean="0">
                <a:latin typeface="Courier New"/>
                <a:cs typeface="Courier New"/>
              </a:rPr>
              <a:t>, </a:t>
            </a:r>
            <a:r>
              <a:rPr lang="en-US" sz="1200" b="1" dirty="0" err="1" smtClean="0">
                <a:latin typeface="Courier New"/>
                <a:cs typeface="Courier New"/>
              </a:rPr>
              <a:t>sNamespace</a:t>
            </a:r>
            <a:r>
              <a:rPr lang="en-US" sz="1200" b="1" dirty="0">
                <a:latin typeface="Courier New"/>
                <a:cs typeface="Courier New"/>
              </a:rPr>
              <a:t>, </a:t>
            </a:r>
            <a:r>
              <a:rPr lang="en-US" sz="1200" b="1" dirty="0" err="1" smtClean="0">
                <a:latin typeface="Courier New"/>
                <a:cs typeface="Courier New"/>
              </a:rPr>
              <a:t>sAction</a:t>
            </a:r>
            <a:r>
              <a:rPr lang="en-US" sz="1200" b="1" dirty="0" smtClean="0">
                <a:latin typeface="Courier New"/>
                <a:cs typeface="Courier New"/>
              </a:rPr>
              <a:t>){</a:t>
            </a:r>
          </a:p>
          <a:p>
            <a:r>
              <a:rPr lang="en-US" sz="1200" b="1" dirty="0">
                <a:latin typeface="Courier New"/>
                <a:cs typeface="Courier New"/>
              </a:rPr>
              <a:t>	</a:t>
            </a:r>
            <a:r>
              <a:rPr lang="en-US" sz="1200" b="1" dirty="0" smtClean="0">
                <a:latin typeface="Courier New"/>
                <a:cs typeface="Courier New"/>
              </a:rPr>
              <a:t>	if (</a:t>
            </a:r>
            <a:r>
              <a:rPr lang="en-US" sz="1200" b="1" dirty="0" err="1" smtClean="0">
                <a:latin typeface="Courier New"/>
                <a:cs typeface="Courier New"/>
              </a:rPr>
              <a:t>bIsAuthorised</a:t>
            </a:r>
            <a:r>
              <a:rPr lang="en-US" sz="1200" b="1" dirty="0" smtClean="0">
                <a:latin typeface="Courier New"/>
                <a:cs typeface="Courier New"/>
              </a:rPr>
              <a:t>){</a:t>
            </a:r>
          </a:p>
          <a:p>
            <a:r>
              <a:rPr lang="en-US" sz="1200" b="1" dirty="0">
                <a:latin typeface="Courier New"/>
                <a:cs typeface="Courier New"/>
              </a:rPr>
              <a:t>	</a:t>
            </a:r>
            <a:r>
              <a:rPr lang="en-US" sz="1200" b="1" dirty="0" smtClean="0">
                <a:latin typeface="Courier New"/>
                <a:cs typeface="Courier New"/>
              </a:rPr>
              <a:t>		// we’re allowed to trade – enable the button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		} else {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			// oh dear. Going to have to display a nice message</a:t>
            </a:r>
          </a:p>
          <a:p>
            <a:r>
              <a:rPr lang="en-US" sz="1200" b="1" dirty="0">
                <a:latin typeface="Courier New"/>
                <a:cs typeface="Courier New"/>
              </a:rPr>
              <a:t>	</a:t>
            </a:r>
            <a:r>
              <a:rPr lang="en-US" sz="1200" b="1" dirty="0" smtClean="0">
                <a:latin typeface="Courier New"/>
                <a:cs typeface="Courier New"/>
              </a:rPr>
              <a:t>	}</a:t>
            </a:r>
          </a:p>
          <a:p>
            <a:r>
              <a:rPr lang="en-US" sz="1200" b="1" dirty="0">
                <a:latin typeface="Courier New"/>
                <a:cs typeface="Courier New"/>
              </a:rPr>
              <a:t>	</a:t>
            </a:r>
            <a:r>
              <a:rPr lang="en-US" sz="1200" b="1" dirty="0" smtClean="0">
                <a:latin typeface="Courier New"/>
                <a:cs typeface="Courier New"/>
              </a:rPr>
              <a:t>	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	}</a:t>
            </a:r>
          </a:p>
          <a:p>
            <a:r>
              <a:rPr lang="en-US" sz="1200" b="1" dirty="0" smtClean="0">
                <a:latin typeface="Courier New"/>
                <a:cs typeface="Courier New"/>
              </a:rPr>
              <a:t>}</a:t>
            </a:r>
          </a:p>
          <a:p>
            <a:r>
              <a:rPr lang="en-US" sz="1200" b="1" dirty="0" err="1" smtClean="0">
                <a:latin typeface="Courier New"/>
                <a:cs typeface="Courier New"/>
              </a:rPr>
              <a:t>permsissionService.addPermissionListener</a:t>
            </a:r>
            <a:r>
              <a:rPr lang="en-US" sz="1200" b="1" dirty="0" smtClean="0">
                <a:latin typeface="Courier New"/>
                <a:cs typeface="Courier New"/>
              </a:rPr>
              <a:t>(</a:t>
            </a:r>
            <a:r>
              <a:rPr lang="en-US" sz="1200" b="1" dirty="0">
                <a:latin typeface="Courier New"/>
                <a:cs typeface="Courier New"/>
              </a:rPr>
              <a:t>“/FX/GBPUSD”, null, “SPOT”</a:t>
            </a:r>
            <a:r>
              <a:rPr lang="en-US" sz="1200" b="1" dirty="0" smtClean="0">
                <a:latin typeface="Courier New"/>
                <a:cs typeface="Courier New"/>
              </a:rPr>
              <a:t>, this);</a:t>
            </a:r>
            <a:endParaRPr lang="en-US" sz="1200" b="1" dirty="0">
              <a:latin typeface="Courier New"/>
              <a:cs typeface="Courier New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" y="1063229"/>
            <a:ext cx="1483360" cy="83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9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Integrating Permissions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70150"/>
            <a:ext cx="8128000" cy="1776730"/>
          </a:xfrm>
        </p:spPr>
        <p:txBody>
          <a:bodyPr>
            <a:normAutofit/>
          </a:bodyPr>
          <a:lstStyle/>
          <a:p>
            <a:r>
              <a:rPr lang="en-US" dirty="0" smtClean="0"/>
              <a:t>Display nice message if unable to </a:t>
            </a:r>
          </a:p>
          <a:p>
            <a:pPr lvl="1"/>
            <a:r>
              <a:rPr lang="en-US" dirty="0" smtClean="0"/>
              <a:t>Subscribe to prices – GBPAUD</a:t>
            </a:r>
          </a:p>
          <a:p>
            <a:pPr lvl="1"/>
            <a:r>
              <a:rPr lang="en-US" dirty="0" smtClean="0"/>
              <a:t>Trade - GBPCHF 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560" y="1185149"/>
            <a:ext cx="2153920" cy="12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95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“Permission Service”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310358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3941196"/>
              </p:ext>
            </p:extLst>
          </p:nvPr>
        </p:nvGraphicFramePr>
        <p:xfrm>
          <a:off x="584200" y="1888520"/>
          <a:ext cx="8255000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82700" y="221458"/>
            <a:ext cx="6377980" cy="857250"/>
          </a:xfrm>
        </p:spPr>
        <p:txBody>
          <a:bodyPr>
            <a:normAutofit/>
          </a:bodyPr>
          <a:lstStyle/>
          <a:p>
            <a:r>
              <a:rPr lang="en-US" dirty="0"/>
              <a:t>Integrating Permissions</a:t>
            </a:r>
          </a:p>
        </p:txBody>
      </p:sp>
    </p:spTree>
    <p:extLst>
      <p:ext uri="{BB962C8B-B14F-4D97-AF65-F5344CB8AC3E}">
        <p14:creationId xmlns:p14="http://schemas.microsoft.com/office/powerpoint/2010/main" val="17927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Arrow Connector 23"/>
          <p:cNvCxnSpPr/>
          <p:nvPr/>
        </p:nvCxnSpPr>
        <p:spPr>
          <a:xfrm>
            <a:off x="5819722" y="2693550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270937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7389197" y="2873156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659922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39361" y="1275255"/>
            <a:ext cx="4068000" cy="55005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4A452A"/>
              </a:solidFill>
              <a:latin typeface="Arial"/>
              <a:cs typeface="Arial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Web Browser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9361" y="3627950"/>
            <a:ext cx="4068000" cy="53977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Platform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(Internal Banking System)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4A452A"/>
              </a:solidFill>
              <a:latin typeface="Arial"/>
              <a:cs typeface="Arial"/>
            </a:endParaRPr>
          </a:p>
        </p:txBody>
      </p:sp>
      <p:sp>
        <p:nvSpPr>
          <p:cNvPr id="7" name="Rectangle 35"/>
          <p:cNvSpPr>
            <a:spLocks/>
          </p:cNvSpPr>
          <p:nvPr/>
        </p:nvSpPr>
        <p:spPr bwMode="auto">
          <a:xfrm>
            <a:off x="3826656" y="1936258"/>
            <a:ext cx="4493413" cy="33569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1400" b="1" dirty="0" smtClean="0">
                <a:solidFill>
                  <a:srgbClr val="FF000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Internet</a:t>
            </a:r>
            <a:endParaRPr lang="en-US" sz="1400" b="1" dirty="0">
              <a:solidFill>
                <a:srgbClr val="FF000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8" name="Picture 7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5501904" y="1287158"/>
            <a:ext cx="1109210" cy="457998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4039361" y="2320712"/>
            <a:ext cx="4068000" cy="522243"/>
          </a:xfrm>
          <a:prstGeom prst="round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" name="Rectangle 35"/>
          <p:cNvSpPr>
            <a:spLocks/>
          </p:cNvSpPr>
          <p:nvPr/>
        </p:nvSpPr>
        <p:spPr bwMode="auto">
          <a:xfrm>
            <a:off x="4639211" y="2322194"/>
            <a:ext cx="2868303" cy="269079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4270" y="2609122"/>
            <a:ext cx="1235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Arial" pitchFamily="34" charset="0"/>
                <a:cs typeface="Arial" pitchFamily="34" charset="0"/>
              </a:rPr>
              <a:t>Platform</a:t>
            </a:r>
            <a:endParaRPr lang="en-GB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7"/>
          <p:cNvSpPr>
            <a:spLocks/>
          </p:cNvSpPr>
          <p:nvPr/>
        </p:nvSpPr>
        <p:spPr bwMode="auto">
          <a:xfrm>
            <a:off x="4169271" y="2970047"/>
            <a:ext cx="935999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3" name="Rectangle 47"/>
          <p:cNvSpPr>
            <a:spLocks/>
          </p:cNvSpPr>
          <p:nvPr/>
        </p:nvSpPr>
        <p:spPr bwMode="auto">
          <a:xfrm>
            <a:off x="6940561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err="1" smtClean="0">
                <a:latin typeface="Arial"/>
                <a:ea typeface="ヒラギノ角ゴ ProN W3" charset="0"/>
                <a:cs typeface="Arial"/>
                <a:sym typeface="Gill Sans" charset="0"/>
              </a:rPr>
              <a:t>Permissioning</a:t>
            </a:r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 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4" name="Rectangle 47"/>
          <p:cNvSpPr>
            <a:spLocks/>
          </p:cNvSpPr>
          <p:nvPr/>
        </p:nvSpPr>
        <p:spPr bwMode="auto">
          <a:xfrm>
            <a:off x="5570904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15" name="Picture 14" descr="cycle-ico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915" y="1584848"/>
            <a:ext cx="1284586" cy="963440"/>
          </a:xfrm>
          <a:prstGeom prst="rect">
            <a:avLst/>
          </a:prstGeom>
        </p:spPr>
      </p:pic>
      <p:pic>
        <p:nvPicPr>
          <p:cNvPr id="16" name="Picture 15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792264" y="785587"/>
            <a:ext cx="2248118" cy="928259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3361385485"/>
              </p:ext>
            </p:extLst>
          </p:nvPr>
        </p:nvGraphicFramePr>
        <p:xfrm>
          <a:off x="639232" y="3498452"/>
          <a:ext cx="2519004" cy="1141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" name="Rectangle 35"/>
          <p:cNvSpPr>
            <a:spLocks/>
          </p:cNvSpPr>
          <p:nvPr/>
        </p:nvSpPr>
        <p:spPr bwMode="auto">
          <a:xfrm>
            <a:off x="548548" y="3079018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9" name="Rectangle 35"/>
          <p:cNvSpPr>
            <a:spLocks/>
          </p:cNvSpPr>
          <p:nvPr/>
        </p:nvSpPr>
        <p:spPr bwMode="auto">
          <a:xfrm>
            <a:off x="1520323" y="3068782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Trading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0" name="Rectangle 35"/>
          <p:cNvSpPr>
            <a:spLocks/>
          </p:cNvSpPr>
          <p:nvPr/>
        </p:nvSpPr>
        <p:spPr bwMode="auto">
          <a:xfrm>
            <a:off x="2483008" y="3079018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Permissions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98038939"/>
              </p:ext>
            </p:extLst>
          </p:nvPr>
        </p:nvGraphicFramePr>
        <p:xfrm>
          <a:off x="1067380" y="1598045"/>
          <a:ext cx="1831196" cy="1667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81887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91CA63F-2433-42FD-B6E1-4D2E2AC26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B97D47D9-A60E-4705-9C3F-A17C93914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CB58BDF-E9A1-4C24-A6AA-8335DF81C2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57900F0-45F5-45FC-BCC9-B9DE1D1C6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FAF4E55-7ABB-473F-89C0-81AF6FE65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Graphic spid="17" grpId="0">
        <p:bldSub>
          <a:bldDgm bld="one"/>
        </p:bldSub>
      </p:bldGraphic>
      <p:bldP spid="18" grpId="0" animBg="1"/>
      <p:bldP spid="19" grpId="0" animBg="1"/>
      <p:bldP spid="20" grpId="0" animBg="1"/>
      <p:bldGraphic spid="2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By the end of this session you will:</a:t>
            </a:r>
          </a:p>
          <a:p>
            <a:r>
              <a:rPr lang="en-GB" dirty="0" smtClean="0"/>
              <a:t>Understand how the </a:t>
            </a:r>
            <a:r>
              <a:rPr lang="en-GB" dirty="0"/>
              <a:t>C</a:t>
            </a:r>
            <a:r>
              <a:rPr lang="en-GB" dirty="0" smtClean="0"/>
              <a:t>aplin </a:t>
            </a:r>
            <a:r>
              <a:rPr lang="en-GB" dirty="0" err="1"/>
              <a:t>P</a:t>
            </a:r>
            <a:r>
              <a:rPr lang="en-GB" dirty="0" err="1" smtClean="0"/>
              <a:t>ermissioning</a:t>
            </a:r>
            <a:r>
              <a:rPr lang="en-GB" dirty="0" smtClean="0"/>
              <a:t> library works in the browser</a:t>
            </a:r>
          </a:p>
          <a:p>
            <a:r>
              <a:rPr lang="en-GB" dirty="0" smtClean="0"/>
              <a:t>Be ready to implement it in your tile</a:t>
            </a:r>
          </a:p>
        </p:txBody>
      </p:sp>
    </p:spTree>
    <p:extLst>
      <p:ext uri="{BB962C8B-B14F-4D97-AF65-F5344CB8AC3E}">
        <p14:creationId xmlns:p14="http://schemas.microsoft.com/office/powerpoint/2010/main" val="95809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Architectural recap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41" y="1063229"/>
            <a:ext cx="2377440" cy="37631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05200" y="1063229"/>
            <a:ext cx="5181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Client – Better UX by displaying available actions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Liberator – Enforce permissions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Integration adapter – </a:t>
            </a:r>
          </a:p>
          <a:p>
            <a:r>
              <a:rPr lang="en-US" dirty="0"/>
              <a:t>	</a:t>
            </a:r>
            <a:r>
              <a:rPr lang="en-US" dirty="0" smtClean="0"/>
              <a:t>Get permissions from back-end system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8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</a:t>
            </a:r>
            <a:r>
              <a:rPr lang="en-US" dirty="0" err="1" smtClean="0"/>
              <a:t>Permissioning</a:t>
            </a:r>
            <a:r>
              <a:rPr lang="en-US" dirty="0" smtClean="0"/>
              <a:t>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Real-time permission updates</a:t>
            </a:r>
          </a:p>
          <a:p>
            <a:r>
              <a:rPr lang="en-US" dirty="0" smtClean="0"/>
              <a:t>Trade on behalf of (TOBO)</a:t>
            </a:r>
          </a:p>
          <a:p>
            <a:r>
              <a:rPr lang="en-US" dirty="0"/>
              <a:t>M</a:t>
            </a:r>
            <a:r>
              <a:rPr lang="en-US" dirty="0" smtClean="0"/>
              <a:t>ultiple permission adapters</a:t>
            </a:r>
          </a:p>
          <a:p>
            <a:pPr lvl="1"/>
            <a:r>
              <a:rPr lang="en-US" dirty="0" smtClean="0"/>
              <a:t>Master, Slave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87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Concepts Recap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</a:t>
            </a:r>
          </a:p>
          <a:p>
            <a:pPr lvl="1"/>
            <a:r>
              <a:rPr lang="en-US" dirty="0" smtClean="0"/>
              <a:t>An item (usually subject /FX/GBPUSD)</a:t>
            </a:r>
          </a:p>
          <a:p>
            <a:r>
              <a:rPr lang="en-US" dirty="0" smtClean="0"/>
              <a:t>Action</a:t>
            </a:r>
          </a:p>
          <a:p>
            <a:pPr lvl="1"/>
            <a:r>
              <a:rPr lang="en-US" dirty="0" smtClean="0"/>
              <a:t>What you are doing with it (</a:t>
            </a:r>
            <a:r>
              <a:rPr lang="en-US" dirty="0" err="1" smtClean="0"/>
              <a:t>e.g.spot,fwd,swap</a:t>
            </a:r>
            <a:r>
              <a:rPr lang="en-US" dirty="0" smtClean="0"/>
              <a:t>)</a:t>
            </a:r>
          </a:p>
          <a:p>
            <a:r>
              <a:rPr lang="en-US" dirty="0" smtClean="0"/>
              <a:t>Namespace</a:t>
            </a:r>
          </a:p>
          <a:p>
            <a:pPr lvl="1"/>
            <a:r>
              <a:rPr lang="en-US" dirty="0" smtClean="0"/>
              <a:t>Groups actions for use in lists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81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dirty="0" err="1" smtClean="0"/>
              <a:t>ServiceRegistry.getService</a:t>
            </a:r>
            <a:r>
              <a:rPr lang="en-US" sz="2400" dirty="0" smtClean="0"/>
              <a:t>(“</a:t>
            </a:r>
            <a:r>
              <a:rPr lang="en-US" sz="2400" dirty="0" err="1" smtClean="0"/>
              <a:t>caplin.permission</a:t>
            </a:r>
            <a:r>
              <a:rPr lang="en-US" sz="2400" dirty="0" smtClean="0"/>
              <a:t>-service”);</a:t>
            </a:r>
          </a:p>
          <a:p>
            <a:pPr marL="0" indent="0">
              <a:buNone/>
            </a:pPr>
            <a:r>
              <a:rPr lang="en-US" sz="2400" dirty="0" smtClean="0"/>
              <a:t>returns</a:t>
            </a:r>
          </a:p>
          <a:p>
            <a:pPr marL="0" indent="0"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caplin.sljsadapter.providers.StreamLinkPermissionService</a:t>
            </a:r>
            <a:endParaRPr lang="en-US" sz="2400" dirty="0"/>
          </a:p>
          <a:p>
            <a:pPr marL="0" indent="0">
              <a:buNone/>
            </a:pPr>
            <a:r>
              <a:rPr lang="en-US" sz="2600" dirty="0" smtClean="0"/>
              <a:t>or</a:t>
            </a:r>
            <a:endParaRPr lang="en-US" sz="2800" dirty="0"/>
          </a:p>
          <a:p>
            <a:pPr marL="0" indent="0"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com.xyzcompany.ourservices.XYZPermissionService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Implements interface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GB" sz="2400" dirty="0" err="1" smtClean="0"/>
              <a:t>caplin.services.security.PermissionService</a:t>
            </a:r>
            <a:endParaRPr lang="en-US" sz="2400" dirty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76947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 Queries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permission</a:t>
            </a:r>
          </a:p>
          <a:p>
            <a:r>
              <a:rPr lang="en-US" dirty="0" smtClean="0"/>
              <a:t>For a </a:t>
            </a:r>
            <a:r>
              <a:rPr lang="en-US" dirty="0"/>
              <a:t>list of </a:t>
            </a:r>
            <a:r>
              <a:rPr lang="en-US" b="1" dirty="0"/>
              <a:t>products</a:t>
            </a:r>
            <a:r>
              <a:rPr lang="en-US" dirty="0"/>
              <a:t> given an </a:t>
            </a:r>
            <a:r>
              <a:rPr lang="en-US" b="1" dirty="0"/>
              <a:t>action</a:t>
            </a:r>
          </a:p>
          <a:p>
            <a:r>
              <a:rPr lang="en-US" dirty="0"/>
              <a:t>F</a:t>
            </a:r>
            <a:r>
              <a:rPr lang="en-US" dirty="0" smtClean="0"/>
              <a:t>or a list </a:t>
            </a:r>
            <a:r>
              <a:rPr lang="en-US" dirty="0"/>
              <a:t>of </a:t>
            </a:r>
            <a:r>
              <a:rPr lang="en-US" b="1" dirty="0"/>
              <a:t>actions</a:t>
            </a:r>
            <a:r>
              <a:rPr lang="en-US" dirty="0"/>
              <a:t> given an </a:t>
            </a:r>
            <a:r>
              <a:rPr lang="en-US" b="1" dirty="0"/>
              <a:t>products</a:t>
            </a:r>
          </a:p>
          <a:p>
            <a:r>
              <a:rPr lang="en-US" dirty="0" smtClean="0"/>
              <a:t>Callbacks available for all queries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4344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Name that permission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453</Words>
  <Application>Microsoft Office PowerPoint</Application>
  <PresentationFormat>On-screen Show (16:9)</PresentationFormat>
  <Paragraphs>157</Paragraphs>
  <Slides>17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16-9-pp-pres</vt:lpstr>
      <vt:lpstr>Client Permissioning</vt:lpstr>
      <vt:lpstr>Overview</vt:lpstr>
      <vt:lpstr>Objectives</vt:lpstr>
      <vt:lpstr>Architectural recap</vt:lpstr>
      <vt:lpstr>Client Permissioning features</vt:lpstr>
      <vt:lpstr>Concepts Recap</vt:lpstr>
      <vt:lpstr>API</vt:lpstr>
      <vt:lpstr>API Queries</vt:lpstr>
      <vt:lpstr>Name that permission</vt:lpstr>
      <vt:lpstr>Which permission query?</vt:lpstr>
      <vt:lpstr>Which permission query?</vt:lpstr>
      <vt:lpstr>Which permission query?</vt:lpstr>
      <vt:lpstr>Which permission query?</vt:lpstr>
      <vt:lpstr>Listening to permissions</vt:lpstr>
      <vt:lpstr>Permission callbacks</vt:lpstr>
      <vt:lpstr>Integrating Permissions</vt:lpstr>
      <vt:lpstr>Integrating Permissions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2013-08-07T12:45:59Z</dcterms:created>
  <dcterms:modified xsi:type="dcterms:W3CDTF">2013-08-07T12:46:04Z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